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7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5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9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704D-C324-4F92-BDA1-5BFA6F46794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339E9-6355-4304-B9E6-AB74AD1C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4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924" y="0"/>
            <a:ext cx="74255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8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2016-11-01T19:28:16Z</dcterms:created>
  <dcterms:modified xsi:type="dcterms:W3CDTF">2016-11-01T19:28:30Z</dcterms:modified>
</cp:coreProperties>
</file>