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8468-0320-4EA1-AEE7-FE181049B262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7938-3424-4EB8-99DF-87CFD80B4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7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8468-0320-4EA1-AEE7-FE181049B262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7938-3424-4EB8-99DF-87CFD80B4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93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8468-0320-4EA1-AEE7-FE181049B262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7938-3424-4EB8-99DF-87CFD80B4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7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8468-0320-4EA1-AEE7-FE181049B262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7938-3424-4EB8-99DF-87CFD80B4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3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8468-0320-4EA1-AEE7-FE181049B262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7938-3424-4EB8-99DF-87CFD80B4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83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8468-0320-4EA1-AEE7-FE181049B262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7938-3424-4EB8-99DF-87CFD80B4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59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8468-0320-4EA1-AEE7-FE181049B262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7938-3424-4EB8-99DF-87CFD80B4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3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8468-0320-4EA1-AEE7-FE181049B262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7938-3424-4EB8-99DF-87CFD80B4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2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8468-0320-4EA1-AEE7-FE181049B262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7938-3424-4EB8-99DF-87CFD80B4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2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8468-0320-4EA1-AEE7-FE181049B262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7938-3424-4EB8-99DF-87CFD80B4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53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78468-0320-4EA1-AEE7-FE181049B262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7938-3424-4EB8-99DF-87CFD80B4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8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78468-0320-4EA1-AEE7-FE181049B262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B7938-3424-4EB8-99DF-87CFD80B4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1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6359" y="0"/>
            <a:ext cx="72679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946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Marley   Walker</dc:creator>
  <cp:lastModifiedBy>Marley   Walker</cp:lastModifiedBy>
  <cp:revision>1</cp:revision>
  <dcterms:created xsi:type="dcterms:W3CDTF">2016-11-07T20:19:18Z</dcterms:created>
  <dcterms:modified xsi:type="dcterms:W3CDTF">2016-11-07T20:19:30Z</dcterms:modified>
</cp:coreProperties>
</file>