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2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6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0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2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9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9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6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0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5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6A2D7-F793-4196-8D6A-46126732300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AC0D-5FD9-4462-B338-6C81C938D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38" y="84082"/>
            <a:ext cx="7409793" cy="656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3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2017-01-04T17:56:22Z</dcterms:created>
  <dcterms:modified xsi:type="dcterms:W3CDTF">2017-01-04T17:56:39Z</dcterms:modified>
</cp:coreProperties>
</file>