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48E0-EA7F-463E-BEA8-6AAC7E7E22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38EF-55BF-4A67-A85A-7017634A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0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48E0-EA7F-463E-BEA8-6AAC7E7E22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38EF-55BF-4A67-A85A-7017634A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5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48E0-EA7F-463E-BEA8-6AAC7E7E22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38EF-55BF-4A67-A85A-7017634A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1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48E0-EA7F-463E-BEA8-6AAC7E7E22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38EF-55BF-4A67-A85A-7017634A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5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48E0-EA7F-463E-BEA8-6AAC7E7E22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38EF-55BF-4A67-A85A-7017634A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2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48E0-EA7F-463E-BEA8-6AAC7E7E22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38EF-55BF-4A67-A85A-7017634A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8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48E0-EA7F-463E-BEA8-6AAC7E7E22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38EF-55BF-4A67-A85A-7017634A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3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48E0-EA7F-463E-BEA8-6AAC7E7E22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38EF-55BF-4A67-A85A-7017634A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9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48E0-EA7F-463E-BEA8-6AAC7E7E22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38EF-55BF-4A67-A85A-7017634A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6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48E0-EA7F-463E-BEA8-6AAC7E7E22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38EF-55BF-4A67-A85A-7017634A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1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48E0-EA7F-463E-BEA8-6AAC7E7E22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38EF-55BF-4A67-A85A-7017634A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448E0-EA7F-463E-BEA8-6AAC7E7E22C5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138EF-55BF-4A67-A85A-7017634A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4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8466" y="224035"/>
            <a:ext cx="4888847" cy="632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823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Marley   Walker</dc:creator>
  <cp:lastModifiedBy>Marley   Walker</cp:lastModifiedBy>
  <cp:revision>1</cp:revision>
  <dcterms:created xsi:type="dcterms:W3CDTF">2016-09-06T21:35:10Z</dcterms:created>
  <dcterms:modified xsi:type="dcterms:W3CDTF">2016-09-06T21:35:57Z</dcterms:modified>
</cp:coreProperties>
</file>