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0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1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4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5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0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9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43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99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78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6344F-2626-419D-8E70-A98695EE4B05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ED38-D2C5-4D25-BC55-A7210F27A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9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098" y="187362"/>
            <a:ext cx="4993997" cy="646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Marley   Walker</dc:creator>
  <cp:lastModifiedBy>Marley   Walker</cp:lastModifiedBy>
  <cp:revision>1</cp:revision>
  <dcterms:created xsi:type="dcterms:W3CDTF">2016-09-13T21:53:31Z</dcterms:created>
  <dcterms:modified xsi:type="dcterms:W3CDTF">2016-09-13T21:53:48Z</dcterms:modified>
</cp:coreProperties>
</file>