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6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2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0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9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0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5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FD1B-5ACF-493E-ADBC-D20790C349B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1E457-E064-4FC4-99C5-0574DEFA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636" y="0"/>
            <a:ext cx="5116626" cy="662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0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2016-09-20T19:01:49Z</dcterms:created>
  <dcterms:modified xsi:type="dcterms:W3CDTF">2016-09-20T19:02:09Z</dcterms:modified>
</cp:coreProperties>
</file>