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8420-4570-4567-8ACD-AE7D9A3DCFC8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8F7-70BB-402F-8C53-07E160B4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0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8420-4570-4567-8ACD-AE7D9A3DCFC8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8F7-70BB-402F-8C53-07E160B4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1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8420-4570-4567-8ACD-AE7D9A3DCFC8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8F7-70BB-402F-8C53-07E160B4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8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8420-4570-4567-8ACD-AE7D9A3DCFC8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8F7-70BB-402F-8C53-07E160B4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1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8420-4570-4567-8ACD-AE7D9A3DCFC8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8F7-70BB-402F-8C53-07E160B4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1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8420-4570-4567-8ACD-AE7D9A3DCFC8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8F7-70BB-402F-8C53-07E160B4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8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8420-4570-4567-8ACD-AE7D9A3DCFC8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8F7-70BB-402F-8C53-07E160B4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3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8420-4570-4567-8ACD-AE7D9A3DCFC8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8F7-70BB-402F-8C53-07E160B4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0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8420-4570-4567-8ACD-AE7D9A3DCFC8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8F7-70BB-402F-8C53-07E160B4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8420-4570-4567-8ACD-AE7D9A3DCFC8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8F7-70BB-402F-8C53-07E160B4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9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8420-4570-4567-8ACD-AE7D9A3DCFC8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98F7-70BB-402F-8C53-07E160B4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6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E8420-4570-4567-8ACD-AE7D9A3DCFC8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898F7-70BB-402F-8C53-07E160B4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7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7738" y="1836"/>
            <a:ext cx="5291528" cy="684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94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Marley   Walker</dc:creator>
  <cp:lastModifiedBy>Marley   Walker</cp:lastModifiedBy>
  <cp:revision>1</cp:revision>
  <dcterms:created xsi:type="dcterms:W3CDTF">2016-09-30T20:35:07Z</dcterms:created>
  <dcterms:modified xsi:type="dcterms:W3CDTF">2016-09-30T20:35:19Z</dcterms:modified>
</cp:coreProperties>
</file>