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6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9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3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9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1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1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5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57A6-C010-47E9-8E65-C9D9869E28E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B321-4369-4E4B-9B46-A7E12DED6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752" y="15766"/>
            <a:ext cx="7472855" cy="675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1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2016-10-03T17:36:25Z</dcterms:created>
  <dcterms:modified xsi:type="dcterms:W3CDTF">2016-10-03T17:36:33Z</dcterms:modified>
</cp:coreProperties>
</file>