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8215-D9BD-4E75-AE2A-1D0EE259F21B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EF9A-FF2C-4C99-BCF2-15E369F8C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6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8215-D9BD-4E75-AE2A-1D0EE259F21B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EF9A-FF2C-4C99-BCF2-15E369F8C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1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8215-D9BD-4E75-AE2A-1D0EE259F21B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EF9A-FF2C-4C99-BCF2-15E369F8C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0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8215-D9BD-4E75-AE2A-1D0EE259F21B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EF9A-FF2C-4C99-BCF2-15E369F8C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2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8215-D9BD-4E75-AE2A-1D0EE259F21B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EF9A-FF2C-4C99-BCF2-15E369F8C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6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8215-D9BD-4E75-AE2A-1D0EE259F21B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EF9A-FF2C-4C99-BCF2-15E369F8C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89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8215-D9BD-4E75-AE2A-1D0EE259F21B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EF9A-FF2C-4C99-BCF2-15E369F8C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8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8215-D9BD-4E75-AE2A-1D0EE259F21B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EF9A-FF2C-4C99-BCF2-15E369F8C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62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8215-D9BD-4E75-AE2A-1D0EE259F21B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EF9A-FF2C-4C99-BCF2-15E369F8C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20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8215-D9BD-4E75-AE2A-1D0EE259F21B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EF9A-FF2C-4C99-BCF2-15E369F8C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7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8215-D9BD-4E75-AE2A-1D0EE259F21B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EF9A-FF2C-4C99-BCF2-15E369F8C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3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C8215-D9BD-4E75-AE2A-1D0EE259F21B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4EF9A-FF2C-4C99-BCF2-15E369F8C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9779" y="15766"/>
            <a:ext cx="5975131" cy="6842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739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Marley   Walker</dc:creator>
  <cp:lastModifiedBy>Marley   Walker</cp:lastModifiedBy>
  <cp:revision>1</cp:revision>
  <dcterms:created xsi:type="dcterms:W3CDTF">2016-10-24T19:16:13Z</dcterms:created>
  <dcterms:modified xsi:type="dcterms:W3CDTF">2016-10-24T19:16:32Z</dcterms:modified>
</cp:coreProperties>
</file>